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65" r:id="rId5"/>
    <p:sldId id="264" r:id="rId6"/>
    <p:sldId id="266" r:id="rId7"/>
    <p:sldId id="268" r:id="rId8"/>
    <p:sldId id="269" r:id="rId9"/>
    <p:sldId id="270" r:id="rId10"/>
    <p:sldId id="267" r:id="rId11"/>
    <p:sldId id="271" r:id="rId12"/>
    <p:sldId id="25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388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job interview question!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funnel.io</a:t>
            </a:r>
            <a:r>
              <a:rPr lang="en-US" dirty="0"/>
              <a:t>/blog/what-is-data-cleaning-your-complete-guide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8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airbyte.com</a:t>
            </a:r>
            <a:r>
              <a:rPr lang="en-US" dirty="0"/>
              <a:t>/data-engineering-resources/data-cleansing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9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www.markovml.com</a:t>
            </a:r>
            <a:r>
              <a:rPr lang="en-US" dirty="0"/>
              <a:t>/blog/automated-data-cleaning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www.tableau.com</a:t>
            </a:r>
            <a:r>
              <a:rPr lang="en-US" dirty="0"/>
              <a:t>/learn/articles/what-is-data-cleaning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8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saves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7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D4US-audib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Cleaning</a:t>
            </a:r>
            <a:br>
              <a:rPr lang="en-US" dirty="0"/>
            </a:br>
            <a:r>
              <a:rPr lang="en-US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1012-86C0-9123-7B3E-2B4C113A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Clean?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9B63-1CD8-DE71-BE50-617C064D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Eliminating difference</a:t>
            </a:r>
          </a:p>
          <a:p>
            <a:r>
              <a:rPr lang="en-US" dirty="0"/>
              <a:t>Exerting authority over the data (what if they are people?)</a:t>
            </a:r>
          </a:p>
          <a:p>
            <a:r>
              <a:rPr lang="en-US" dirty="0"/>
              <a:t>“Messy” and “Clean” imply an order that might not exist in life</a:t>
            </a:r>
          </a:p>
          <a:p>
            <a:r>
              <a:rPr lang="en-US" dirty="0"/>
              <a:t>Perfect might be the enemy of the good</a:t>
            </a:r>
          </a:p>
        </p:txBody>
      </p:sp>
    </p:spTree>
    <p:extLst>
      <p:ext uri="{BB962C8B-B14F-4D97-AF65-F5344CB8AC3E}">
        <p14:creationId xmlns:p14="http://schemas.microsoft.com/office/powerpoint/2010/main" val="89932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70F22-1306-48FB-23B6-F9DDE76F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61653-BFC5-CF82-E48A-4AB888C6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Refine Workshop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31D89D-BD5E-ADCD-0C56-C083C8D1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2703-499B-6E80-0FFB-5F8A1BCB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45D9-B0C0-79D9-88D5-63F54FFF3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https://bit.ly/D4US-audible</a:t>
            </a:r>
            <a:r>
              <a:rPr lang="en-US" dirty="0"/>
              <a:t> and download both the uncleaned version and the cleaned one.</a:t>
            </a:r>
          </a:p>
          <a:p>
            <a:r>
              <a:rPr lang="en-US" dirty="0"/>
              <a:t>Download and install </a:t>
            </a:r>
            <a:r>
              <a:rPr lang="en-US" dirty="0" err="1"/>
              <a:t>OpenRefine</a:t>
            </a:r>
            <a:endParaRPr lang="en-US" dirty="0"/>
          </a:p>
          <a:p>
            <a:r>
              <a:rPr lang="en-US" dirty="0"/>
              <a:t>Compare the uncleaned version and the cleaned one. Then use Open Refine to get from one to the other. </a:t>
            </a:r>
          </a:p>
          <a:p>
            <a:r>
              <a:rPr lang="en-US" dirty="0"/>
              <a:t>ID what tasks </a:t>
            </a:r>
            <a:r>
              <a:rPr lang="en-US"/>
              <a:t>I want them to do in it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5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3E3F-416F-07F7-BA12-9E66BB9A2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/>
              <a:t>Refine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9BE6D-178D-37F6-57B3-5732AD0F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62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791A-37E0-DB45-6691-54589452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DFB5-A4DF-3B57-B092-55F8EC7F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1.10.1976</a:t>
            </a:r>
          </a:p>
          <a:p>
            <a:pPr marL="0" indent="0">
              <a:buNone/>
            </a:pPr>
            <a:r>
              <a:rPr lang="en-US" dirty="0"/>
              <a:t>5/4/2020</a:t>
            </a:r>
          </a:p>
          <a:p>
            <a:pPr marL="0" indent="0">
              <a:buNone/>
            </a:pPr>
            <a:r>
              <a:rPr lang="en-US" dirty="0"/>
              <a:t>1678-30-01</a:t>
            </a:r>
          </a:p>
          <a:p>
            <a:pPr marL="0" indent="0">
              <a:buNone/>
            </a:pPr>
            <a:r>
              <a:rPr lang="en-US" dirty="0"/>
              <a:t>04-07-2023</a:t>
            </a:r>
          </a:p>
          <a:p>
            <a:pPr marL="0" indent="0">
              <a:buNone/>
            </a:pPr>
            <a:r>
              <a:rPr lang="en-US" dirty="0"/>
              <a:t>Dec, 1, 1849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looking at? Why does it matter? </a:t>
            </a:r>
          </a:p>
          <a:p>
            <a:pPr marL="0" indent="0">
              <a:buNone/>
            </a:pPr>
            <a:r>
              <a:rPr lang="en-US" dirty="0"/>
              <a:t>Address the problem together. Document in DETAIL each step to doing so.</a:t>
            </a:r>
          </a:p>
        </p:txBody>
      </p:sp>
    </p:spTree>
    <p:extLst>
      <p:ext uri="{BB962C8B-B14F-4D97-AF65-F5344CB8AC3E}">
        <p14:creationId xmlns:p14="http://schemas.microsoft.com/office/powerpoint/2010/main" val="387083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9773C-E507-03E8-5B0B-81AACC08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D579-61D1-5247-606C-CFC99997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cleaning?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BEB7-E29A-DB8C-1633-0279EAF86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cleaning in their own lives?</a:t>
            </a:r>
          </a:p>
          <a:p>
            <a:r>
              <a:rPr lang="en-US" dirty="0"/>
              <a:t>What are different ways to clean?</a:t>
            </a:r>
          </a:p>
          <a:p>
            <a:r>
              <a:rPr lang="en-US" dirty="0"/>
              <a:t>What were take aways from the podcast episode?</a:t>
            </a:r>
          </a:p>
          <a:p>
            <a:r>
              <a:rPr lang="en-US" dirty="0"/>
              <a:t>Why do it?</a:t>
            </a:r>
          </a:p>
        </p:txBody>
      </p:sp>
    </p:spTree>
    <p:extLst>
      <p:ext uri="{BB962C8B-B14F-4D97-AF65-F5344CB8AC3E}">
        <p14:creationId xmlns:p14="http://schemas.microsoft.com/office/powerpoint/2010/main" val="375945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C1B5-5235-D134-6CF1-6548041C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5B81-2CAD-F230-F4E9-4CE28E5C8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ata cleaning process info">
            <a:extLst>
              <a:ext uri="{FF2B5EF4-FFF2-40B4-BE49-F238E27FC236}">
                <a16:creationId xmlns:a16="http://schemas.microsoft.com/office/drawing/2014/main" id="{1BD6D623-755B-34B8-7F6F-6AD42E13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4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9BCF-85DC-4411-1C17-1001F3F4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EED6D-3823-A8E5-0A01-33001CEB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ta Cleaning: What It Is, Procedure, Best Practices | Airbyte">
            <a:extLst>
              <a:ext uri="{FF2B5EF4-FFF2-40B4-BE49-F238E27FC236}">
                <a16:creationId xmlns:a16="http://schemas.microsoft.com/office/drawing/2014/main" id="{524A7AD6-3042-EAD4-1A3E-27D5CD4D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0"/>
            <a:ext cx="877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2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E13F-4D5A-E7FF-27A5-628F285B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12 Data Cleansing Issues That Can Lead to Inaccurate Data">
            <a:extLst>
              <a:ext uri="{FF2B5EF4-FFF2-40B4-BE49-F238E27FC236}">
                <a16:creationId xmlns:a16="http://schemas.microsoft.com/office/drawing/2014/main" id="{3FF541FD-496C-0789-7F7F-B438B670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0100"/>
            <a:ext cx="10550472" cy="52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4470-D733-3E8A-F874-2602A9FF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32D60"/>
                </a:solidFill>
                <a:effectLst/>
                <a:latin typeface="Avant Garde"/>
              </a:rPr>
              <a:t>5 characteristics of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081AB-466B-88A6-F067-60FDB26AC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Validity.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your data conforms to defined business rules or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Accuracy.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close to the true values.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Completeness.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all required data is known.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Consistency.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consistent within the same dataset and/or across multiple data sets.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Uniformity.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the data is specified using the same unit of measure.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6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CCB7-FD4C-3EB5-54E8-97270123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website&#10;&#10;Description automatically generated">
            <a:extLst>
              <a:ext uri="{FF2B5EF4-FFF2-40B4-BE49-F238E27FC236}">
                <a16:creationId xmlns:a16="http://schemas.microsoft.com/office/drawing/2014/main" id="{47E5E2BC-D71C-24AF-05BC-B98E90AD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-142" b="2647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25341-5F8A-DF8A-9D5A-B38DB95B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423" r="-2" b="9913"/>
          <a:stretch/>
        </p:blipFill>
        <p:spPr>
          <a:xfrm>
            <a:off x="4883025" y="3456432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B047A-6658-FC0E-799A-B3FD939D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Why Clean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377A-1087-516B-BAF9-876B25F1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/>
              <a:t>Ensures your analysis is correct</a:t>
            </a:r>
          </a:p>
          <a:p>
            <a:r>
              <a:rPr lang="en-US" sz="2000" dirty="0"/>
              <a:t>In some cases, actually lets you do it in the first place!</a:t>
            </a:r>
          </a:p>
          <a:p>
            <a:r>
              <a:rPr lang="en-US" sz="2000" dirty="0"/>
              <a:t>Stay off the front page of the news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861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D34A49-D327-2E1E-1C47-CFE1BAD4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4" b="21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1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349</Words>
  <Application>Microsoft Macintosh PowerPoint</Application>
  <PresentationFormat>Widescreen</PresentationFormat>
  <Paragraphs>51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Avant Garde</vt:lpstr>
      <vt:lpstr>Calibri</vt:lpstr>
      <vt:lpstr>Office Theme</vt:lpstr>
      <vt:lpstr>Cleaning Week 4</vt:lpstr>
      <vt:lpstr>In pairs</vt:lpstr>
      <vt:lpstr>What is cleaning?</vt:lpstr>
      <vt:lpstr>PowerPoint Presentation</vt:lpstr>
      <vt:lpstr>PowerPoint Presentation</vt:lpstr>
      <vt:lpstr>PowerPoint Presentation</vt:lpstr>
      <vt:lpstr>5 characteristics of quality data</vt:lpstr>
      <vt:lpstr>Why Clean</vt:lpstr>
      <vt:lpstr>PowerPoint Presentation</vt:lpstr>
      <vt:lpstr>Why Not Clean?</vt:lpstr>
      <vt:lpstr>Open Refine Workshop</vt:lpstr>
      <vt:lpstr>Setup</vt:lpstr>
      <vt:lpstr>Open Refine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148</cp:revision>
  <dcterms:created xsi:type="dcterms:W3CDTF">2024-12-10T15:14:51Z</dcterms:created>
  <dcterms:modified xsi:type="dcterms:W3CDTF">2024-12-17T15:18:39Z</dcterms:modified>
</cp:coreProperties>
</file>